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D33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33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C3484-E255-4625-BAFB-50045FAE44A2}" type="datetimeFigureOut">
              <a:rPr lang="en-CA" smtClean="0"/>
              <a:t>06/04/2013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8D232-9B63-4E30-A28D-D1F2790E40D2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-faq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tech-faq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  <p:pic>
        <p:nvPicPr>
          <p:cNvPr id="6" name="Picture 5" descr="brought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6324600"/>
            <a:ext cx="4048125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ought1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6087" y="2215133"/>
            <a:ext cx="3171825" cy="1285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Tsveta</dc:creator>
  <cp:lastModifiedBy>Tsveta</cp:lastModifiedBy>
  <cp:revision>2</cp:revision>
  <dcterms:created xsi:type="dcterms:W3CDTF">2013-04-06T23:27:49Z</dcterms:created>
  <dcterms:modified xsi:type="dcterms:W3CDTF">2013-04-06T23:47:44Z</dcterms:modified>
</cp:coreProperties>
</file>